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370D4-0099-45B1-A354-C7D2CCAC9876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7D322-2C5B-4E85-B1A9-451276BE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7D322-2C5B-4E85-B1A9-451276BE0E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  <a:t>“</a:t>
            </a:r>
            <a:r>
              <a:rPr lang="en-US" sz="4000" b="1" dirty="0" err="1" smtClean="0">
                <a:solidFill>
                  <a:schemeClr val="tx1"/>
                </a:solidFill>
                <a:cs typeface="Times New Roman" pitchFamily="18" charset="0"/>
              </a:rPr>
              <a:t>Meed</a:t>
            </a:r>
            <a: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  <a:t> of Military Virtue”: Language, Genre and Identity in Dean Mahomet’s </a:t>
            </a:r>
            <a:r>
              <a:rPr lang="en-US" sz="4000" b="1" i="1" dirty="0" smtClean="0">
                <a:solidFill>
                  <a:schemeClr val="tx1"/>
                </a:solidFill>
                <a:cs typeface="Times New Roman" pitchFamily="18" charset="0"/>
              </a:rPr>
              <a:t>Travels</a:t>
            </a:r>
            <a: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  <a:t> (1794)</a:t>
            </a:r>
            <a:b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2944" y="2644775"/>
            <a:ext cx="8062912" cy="147002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038600"/>
            <a:ext cx="93258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3200" dirty="0" smtClean="0"/>
              <a:t>Dr. </a:t>
            </a:r>
            <a:r>
              <a:rPr lang="en-US" sz="3200" dirty="0" err="1" smtClean="0"/>
              <a:t>P.Muralidhar</a:t>
            </a:r>
            <a:r>
              <a:rPr lang="en-US" sz="3200" dirty="0" smtClean="0"/>
              <a:t> Sharma</a:t>
            </a:r>
          </a:p>
          <a:p>
            <a:pPr algn="ctr"/>
            <a:endParaRPr lang="en-US" sz="24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Travel Writing and Colonialism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Travel and the English literary consciousness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English Travel Writing and British national pride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Production of geographical knowledge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Cartographic imagination of the Western </a:t>
            </a:r>
            <a:r>
              <a:rPr lang="en-US" sz="9600" dirty="0" err="1" smtClean="0"/>
              <a:t>traveller</a:t>
            </a:r>
            <a:endParaRPr lang="en-US" sz="9600" dirty="0" smtClean="0"/>
          </a:p>
          <a:p>
            <a:pPr lvl="1"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9600" dirty="0" smtClean="0"/>
              <a:t>William Moorcroft and George </a:t>
            </a:r>
            <a:r>
              <a:rPr lang="en-US" sz="9600" dirty="0" err="1" smtClean="0"/>
              <a:t>Trebeck</a:t>
            </a:r>
            <a:r>
              <a:rPr lang="en-US" sz="9600" dirty="0" smtClean="0"/>
              <a:t>: </a:t>
            </a:r>
            <a:r>
              <a:rPr lang="en-US" sz="9600" i="1" dirty="0" smtClean="0"/>
              <a:t>Travels in the Himalayan Provinces </a:t>
            </a:r>
            <a:r>
              <a:rPr lang="en-US" sz="9600" dirty="0" smtClean="0"/>
              <a:t>(1819-1825)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Travel writing as indirect conquest</a:t>
            </a:r>
          </a:p>
          <a:p>
            <a:pPr lvl="1"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9600" dirty="0" smtClean="0"/>
              <a:t>William Hodge: </a:t>
            </a:r>
            <a:r>
              <a:rPr lang="en-US" sz="9600" i="1" dirty="0" smtClean="0"/>
              <a:t>Travels in India</a:t>
            </a:r>
            <a:r>
              <a:rPr lang="en-US" sz="9600" dirty="0" smtClean="0"/>
              <a:t> (1793)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Knowledge and possession: Edward Said </a:t>
            </a:r>
            <a:r>
              <a:rPr lang="en-US" sz="9600" i="1" dirty="0" err="1" smtClean="0"/>
              <a:t>Orientalism</a:t>
            </a:r>
            <a:r>
              <a:rPr lang="en-US" sz="9600" dirty="0" smtClean="0"/>
              <a:t> (1978)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err="1" smtClean="0"/>
              <a:t>Heterogenity</a:t>
            </a:r>
            <a:r>
              <a:rPr lang="en-US" sz="9600" dirty="0" smtClean="0"/>
              <a:t>: Diversified body of writing (race, class, gender, social positioning, purpose)</a:t>
            </a:r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endParaRPr lang="en-US" sz="10400" dirty="0" smtClean="0"/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sz="6200" dirty="0" smtClean="0"/>
              <a:t>       </a:t>
            </a:r>
            <a:endParaRPr lang="en-US" sz="6200" i="1" dirty="0" smtClean="0"/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sz="6200" dirty="0" smtClean="0"/>
              <a:t>      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None/>
            </a:pPr>
            <a:endParaRPr lang="en-US" dirty="0" smtClean="0"/>
          </a:p>
          <a:p>
            <a:pPr>
              <a:buClr>
                <a:schemeClr val="tx1"/>
              </a:buClr>
              <a:buNone/>
            </a:pPr>
            <a:r>
              <a:rPr lang="en-US" dirty="0" smtClean="0"/>
              <a:t>   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tx1"/>
                </a:solidFill>
              </a:rPr>
              <a:t>The Travels of Dean Mahomet</a:t>
            </a:r>
            <a:r>
              <a:rPr lang="en-US" sz="3200" b="1" dirty="0" smtClean="0">
                <a:solidFill>
                  <a:schemeClr val="tx1"/>
                </a:solidFill>
              </a:rPr>
              <a:t> (1794)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Choice of genre: The epistolary travel narrative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Fictive European friend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Targeted readership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Espousal of European values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Endorsement of colonial ideology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Legitimization of British territorial conquest 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Approval of European military masculinity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9600" dirty="0" smtClean="0"/>
              <a:t>Implicit attempts at rectifying prevalent images of India 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9600" dirty="0" smtClean="0"/>
              <a:t>Muslim/Hindu religious, cultural and social practices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None/>
            </a:pPr>
            <a:endParaRPr lang="en-US" sz="9600" dirty="0" smtClean="0"/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endParaRPr lang="en-US" dirty="0" smtClean="0"/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sz="7400" dirty="0" smtClean="0"/>
              <a:t> </a:t>
            </a:r>
          </a:p>
          <a:p>
            <a:pPr>
              <a:lnSpc>
                <a:spcPct val="120000"/>
              </a:lnSpc>
              <a:buClr>
                <a:schemeClr val="tx1"/>
              </a:buClr>
              <a:buNone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“My Humble Production”: </a:t>
            </a:r>
            <a:r>
              <a:rPr lang="en-US" sz="3200" b="1" dirty="0" smtClean="0">
                <a:solidFill>
                  <a:schemeClr val="tx1"/>
                </a:solidFill>
              </a:rPr>
              <a:t>Rhetoric </a:t>
            </a:r>
            <a:r>
              <a:rPr lang="en-US" sz="3200" b="1" dirty="0" smtClean="0">
                <a:solidFill>
                  <a:schemeClr val="tx1"/>
                </a:solidFill>
              </a:rPr>
              <a:t>in </a:t>
            </a:r>
            <a:r>
              <a:rPr lang="en-US" sz="3200" b="1" i="1" dirty="0" smtClean="0">
                <a:solidFill>
                  <a:schemeClr val="tx1"/>
                </a:solidFill>
              </a:rPr>
              <a:t>Travels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Rhetorical strategies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Dedication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Professed submissiveness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Awareness of hierarchies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Self-consciousness in using a new language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Literary allusions from a high European/English tradition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Apologetic tone/constructed humility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“Inaccuracies of style”, “want of literary attainments”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“Talking Back”</a:t>
            </a:r>
            <a:endParaRPr lang="en-US" sz="32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The Empire talks back: Mary Louis Pratt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‘Metropolitan modes of representation’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Polemically nuanced text 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Ambivalence and uncertainty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Shifting ideological positions of the author</a:t>
            </a:r>
          </a:p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Punctures the myth of a dichotomized world order (</a:t>
            </a:r>
            <a:r>
              <a:rPr lang="en-US" sz="2400" dirty="0" err="1" smtClean="0"/>
              <a:t>binarism</a:t>
            </a:r>
            <a:r>
              <a:rPr lang="en-US" sz="2400" dirty="0" smtClean="0"/>
              <a:t> of domination/subordination): Sara </a:t>
            </a:r>
            <a:r>
              <a:rPr lang="en-US" sz="2400" dirty="0" err="1" smtClean="0"/>
              <a:t>Suleri</a:t>
            </a:r>
            <a:endParaRPr lang="en-US" sz="2400" dirty="0" smtClean="0"/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err="1" smtClean="0"/>
              <a:t>Hybridity</a:t>
            </a:r>
            <a:r>
              <a:rPr lang="en-US" sz="2400" dirty="0" smtClean="0"/>
              <a:t>: Highly unstable, fluid identities</a:t>
            </a:r>
          </a:p>
          <a:p>
            <a:pPr>
              <a:buClr>
                <a:schemeClr val="tx1"/>
              </a:buClr>
              <a:buNone/>
            </a:pPr>
            <a:endParaRPr lang="en-US" sz="2000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Clr>
                <a:schemeClr val="tx1"/>
              </a:buClr>
              <a:buNone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Conclusion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Offers alternative perspectives of the Orient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Colonial experience at a time of territorial expansion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Cultural tropes introduced in </a:t>
            </a:r>
            <a:r>
              <a:rPr lang="en-US" sz="2400" i="1" dirty="0" smtClean="0"/>
              <a:t>Travels</a:t>
            </a:r>
            <a:r>
              <a:rPr lang="en-US" sz="2400" dirty="0" smtClean="0"/>
              <a:t> as recurring motifs in later texts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Anticipates some of the major anxieties of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English Travel Writing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Legitimizes his position within European society as well as the English literary canon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lvl="8" indent="-384048" algn="ctr">
              <a:buClr>
                <a:schemeClr val="accent1"/>
              </a:buClr>
              <a:buSzPct val="80000"/>
              <a:buNone/>
            </a:pPr>
            <a:r>
              <a:rPr lang="en-US" sz="5400" b="1" dirty="0" smtClean="0"/>
              <a:t>Thank you </a:t>
            </a:r>
            <a:r>
              <a:rPr lang="en-US" sz="5400" b="1" dirty="0" smtClean="0">
                <a:sym typeface="Wingdings" pitchFamily="2" charset="2"/>
              </a:rPr>
              <a:t> !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494</TotalTime>
  <Words>314</Words>
  <Application>Microsoft Office PowerPoint</Application>
  <PresentationFormat>On-screen Show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“Meed of Military Virtue”: Language, Genre and Identity in Dean Mahomet’s Travels (1794) </vt:lpstr>
      <vt:lpstr>Travel Writing and Colonialism</vt:lpstr>
      <vt:lpstr>The Travels of Dean Mahomet (1794)</vt:lpstr>
      <vt:lpstr>“My Humble Production”: Rhetoric in Travels</vt:lpstr>
      <vt:lpstr>“Talking Back”</vt:lpstr>
      <vt:lpstr>Conclusion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eading Skills</dc:title>
  <dc:creator>HS</dc:creator>
  <cp:lastModifiedBy>HS</cp:lastModifiedBy>
  <cp:revision>351</cp:revision>
  <dcterms:created xsi:type="dcterms:W3CDTF">2006-08-16T00:00:00Z</dcterms:created>
  <dcterms:modified xsi:type="dcterms:W3CDTF">2020-01-03T10:58:36Z</dcterms:modified>
</cp:coreProperties>
</file>